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1DC"/>
    <a:srgbClr val="163F6D"/>
    <a:srgbClr val="13283B"/>
    <a:srgbClr val="EEEDEC"/>
    <a:srgbClr val="D6D6D0"/>
    <a:srgbClr val="D6D6D2"/>
    <a:srgbClr val="D8D6D2"/>
    <a:srgbClr val="D6D4D0"/>
    <a:srgbClr val="D6D4CE"/>
    <a:srgbClr val="D7D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43A5B-F584-4642-885C-F3741D87E75D}" v="125" dt="2025-02-16T13:54:24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Kordić" userId="cf010a21-8573-4f58-80d1-4d34d868b736" providerId="ADAL" clId="{111937FE-07EF-4DFB-B1BF-41C58CAC7DD9}"/>
    <pc:docChg chg="undo custSel addSld delSld modSld modMainMaster">
      <pc:chgData name="Ivan Kordić" userId="cf010a21-8573-4f58-80d1-4d34d868b736" providerId="ADAL" clId="{111937FE-07EF-4DFB-B1BF-41C58CAC7DD9}" dt="2025-02-14T07:51:21.881" v="4" actId="2696"/>
      <pc:docMkLst>
        <pc:docMk/>
      </pc:docMkLst>
      <pc:sldChg chg="modSp mod setBg">
        <pc:chgData name="Ivan Kordić" userId="cf010a21-8573-4f58-80d1-4d34d868b736" providerId="ADAL" clId="{111937FE-07EF-4DFB-B1BF-41C58CAC7DD9}" dt="2025-02-14T07:50:22.630" v="2" actId="207"/>
        <pc:sldMkLst>
          <pc:docMk/>
          <pc:sldMk cId="80503045" sldId="258"/>
        </pc:sldMkLst>
      </pc:sldChg>
      <pc:sldChg chg="new del">
        <pc:chgData name="Ivan Kordić" userId="cf010a21-8573-4f58-80d1-4d34d868b736" providerId="ADAL" clId="{111937FE-07EF-4DFB-B1BF-41C58CAC7DD9}" dt="2025-02-14T07:51:21.881" v="4" actId="2696"/>
        <pc:sldMkLst>
          <pc:docMk/>
          <pc:sldMk cId="1472025665" sldId="260"/>
        </pc:sldMkLst>
      </pc:sldChg>
      <pc:sldMasterChg chg="setBg modSldLayout">
        <pc:chgData name="Ivan Kordić" userId="cf010a21-8573-4f58-80d1-4d34d868b736" providerId="ADAL" clId="{111937FE-07EF-4DFB-B1BF-41C58CAC7DD9}" dt="2025-02-14T07:49:42.443" v="0"/>
        <pc:sldMasterMkLst>
          <pc:docMk/>
          <pc:sldMasterMk cId="4145972735" sldId="2147483648"/>
        </pc:sldMasterMkLst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117093667" sldId="2147483649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1597112798" sldId="2147483650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3817981154" sldId="2147483651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1676944497" sldId="2147483652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1559816140" sldId="2147483653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3806676072" sldId="2147483654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3588458879" sldId="2147483655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3054412735" sldId="2147483656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1764473477" sldId="2147483657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558418576" sldId="2147483658"/>
          </pc:sldLayoutMkLst>
        </pc:sldLayoutChg>
        <pc:sldLayoutChg chg="setBg">
          <pc:chgData name="Ivan Kordić" userId="cf010a21-8573-4f58-80d1-4d34d868b736" providerId="ADAL" clId="{111937FE-07EF-4DFB-B1BF-41C58CAC7DD9}" dt="2025-02-14T07:49:42.443" v="0"/>
          <pc:sldLayoutMkLst>
            <pc:docMk/>
            <pc:sldMasterMk cId="4145972735" sldId="2147483648"/>
            <pc:sldLayoutMk cId="2280935100" sldId="2147483659"/>
          </pc:sldLayoutMkLst>
        </pc:sldLayoutChg>
      </pc:sldMasterChg>
    </pc:docChg>
  </pc:docChgLst>
  <pc:docChgLst>
    <pc:chgData name="Ivan Kordić" userId="cf010a21-8573-4f58-80d1-4d34d868b736" providerId="ADAL" clId="{B7B43A5B-F584-4642-885C-F3741D87E75D}"/>
    <pc:docChg chg="undo custSel addSld delSld modSld">
      <pc:chgData name="Ivan Kordić" userId="cf010a21-8573-4f58-80d1-4d34d868b736" providerId="ADAL" clId="{B7B43A5B-F584-4642-885C-F3741D87E75D}" dt="2025-02-16T14:00:32.434" v="143" actId="2696"/>
      <pc:docMkLst>
        <pc:docMk/>
      </pc:docMkLst>
      <pc:sldChg chg="modSp del setBg">
        <pc:chgData name="Ivan Kordić" userId="cf010a21-8573-4f58-80d1-4d34d868b736" providerId="ADAL" clId="{B7B43A5B-F584-4642-885C-F3741D87E75D}" dt="2025-02-16T14:00:32.434" v="143" actId="2696"/>
        <pc:sldMkLst>
          <pc:docMk/>
          <pc:sldMk cId="80503045" sldId="258"/>
        </pc:sldMkLst>
        <pc:picChg chg="mod">
          <ac:chgData name="Ivan Kordić" userId="cf010a21-8573-4f58-80d1-4d34d868b736" providerId="ADAL" clId="{B7B43A5B-F584-4642-885C-F3741D87E75D}" dt="2025-02-16T13:53:41.490" v="139" actId="14826"/>
          <ac:picMkLst>
            <pc:docMk/>
            <pc:sldMk cId="80503045" sldId="258"/>
            <ac:picMk id="3" creationId="{01FD1744-6DDB-40D2-AC9D-F6E663E4014C}"/>
          </ac:picMkLst>
        </pc:picChg>
      </pc:sldChg>
      <pc:sldChg chg="modSp">
        <pc:chgData name="Ivan Kordić" userId="cf010a21-8573-4f58-80d1-4d34d868b736" providerId="ADAL" clId="{B7B43A5B-F584-4642-885C-F3741D87E75D}" dt="2025-02-16T13:25:11.560" v="134" actId="14826"/>
        <pc:sldMkLst>
          <pc:docMk/>
          <pc:sldMk cId="2373526423" sldId="259"/>
        </pc:sldMkLst>
        <pc:picChg chg="mod">
          <ac:chgData name="Ivan Kordić" userId="cf010a21-8573-4f58-80d1-4d34d868b736" providerId="ADAL" clId="{B7B43A5B-F584-4642-885C-F3741D87E75D}" dt="2025-02-16T13:25:11.560" v="134" actId="14826"/>
          <ac:picMkLst>
            <pc:docMk/>
            <pc:sldMk cId="2373526423" sldId="259"/>
            <ac:picMk id="8" creationId="{1D7D81BA-C3A5-F3B9-22E1-D7967281DA17}"/>
          </ac:picMkLst>
        </pc:picChg>
      </pc:sldChg>
      <pc:sldChg chg="modSp mod">
        <pc:chgData name="Ivan Kordić" userId="cf010a21-8573-4f58-80d1-4d34d868b736" providerId="ADAL" clId="{B7B43A5B-F584-4642-885C-F3741D87E75D}" dt="2025-02-16T13:54:08.727" v="140" actId="14826"/>
        <pc:sldMkLst>
          <pc:docMk/>
          <pc:sldMk cId="3139045326" sldId="260"/>
        </pc:sldMkLst>
        <pc:picChg chg="mod">
          <ac:chgData name="Ivan Kordić" userId="cf010a21-8573-4f58-80d1-4d34d868b736" providerId="ADAL" clId="{B7B43A5B-F584-4642-885C-F3741D87E75D}" dt="2025-02-16T13:54:08.727" v="140" actId="14826"/>
          <ac:picMkLst>
            <pc:docMk/>
            <pc:sldMk cId="3139045326" sldId="260"/>
            <ac:picMk id="4" creationId="{A9BD9FAA-B6B8-DEE2-57F7-6870FD114D24}"/>
          </ac:picMkLst>
        </pc:picChg>
      </pc:sldChg>
      <pc:sldChg chg="add del">
        <pc:chgData name="Ivan Kordić" userId="cf010a21-8573-4f58-80d1-4d34d868b736" providerId="ADAL" clId="{B7B43A5B-F584-4642-885C-F3741D87E75D}" dt="2025-02-15T23:46:06.307" v="4" actId="47"/>
        <pc:sldMkLst>
          <pc:docMk/>
          <pc:sldMk cId="126634803" sldId="261"/>
        </pc:sldMkLst>
      </pc:sldChg>
      <pc:sldChg chg="delSp modSp add del mod setBg">
        <pc:chgData name="Ivan Kordić" userId="cf010a21-8573-4f58-80d1-4d34d868b736" providerId="ADAL" clId="{B7B43A5B-F584-4642-885C-F3741D87E75D}" dt="2025-02-15T23:48:56.993" v="119" actId="2696"/>
        <pc:sldMkLst>
          <pc:docMk/>
          <pc:sldMk cId="1927952378" sldId="261"/>
        </pc:sldMkLst>
        <pc:spChg chg="mod">
          <ac:chgData name="Ivan Kordić" userId="cf010a21-8573-4f58-80d1-4d34d868b736" providerId="ADAL" clId="{B7B43A5B-F584-4642-885C-F3741D87E75D}" dt="2025-02-15T23:48:39.924" v="117" actId="27636"/>
          <ac:spMkLst>
            <pc:docMk/>
            <pc:sldMk cId="1927952378" sldId="261"/>
            <ac:spMk id="8" creationId="{5283622F-0E36-B299-5D54-A323675321FC}"/>
          </ac:spMkLst>
        </pc:spChg>
        <pc:spChg chg="mod">
          <ac:chgData name="Ivan Kordić" userId="cf010a21-8573-4f58-80d1-4d34d868b736" providerId="ADAL" clId="{B7B43A5B-F584-4642-885C-F3741D87E75D}" dt="2025-02-15T23:48:47.339" v="118" actId="1076"/>
          <ac:spMkLst>
            <pc:docMk/>
            <pc:sldMk cId="1927952378" sldId="261"/>
            <ac:spMk id="10" creationId="{190F621F-35ED-913E-ECC8-EB163FB8AC98}"/>
          </ac:spMkLst>
        </pc:spChg>
        <pc:picChg chg="del">
          <ac:chgData name="Ivan Kordić" userId="cf010a21-8573-4f58-80d1-4d34d868b736" providerId="ADAL" clId="{B7B43A5B-F584-4642-885C-F3741D87E75D}" dt="2025-02-15T23:46:45.782" v="9" actId="478"/>
          <ac:picMkLst>
            <pc:docMk/>
            <pc:sldMk cId="1927952378" sldId="261"/>
            <ac:picMk id="3" creationId="{55947B8E-8536-F329-9ACF-90C9FB59E262}"/>
          </ac:picMkLst>
        </pc:picChg>
      </pc:sldChg>
      <pc:sldChg chg="modSp add del mod">
        <pc:chgData name="Ivan Kordić" userId="cf010a21-8573-4f58-80d1-4d34d868b736" providerId="ADAL" clId="{B7B43A5B-F584-4642-885C-F3741D87E75D}" dt="2025-02-16T14:00:28.151" v="142" actId="2696"/>
        <pc:sldMkLst>
          <pc:docMk/>
          <pc:sldMk cId="2997067795" sldId="261"/>
        </pc:sldMkLst>
        <pc:picChg chg="mod">
          <ac:chgData name="Ivan Kordić" userId="cf010a21-8573-4f58-80d1-4d34d868b736" providerId="ADAL" clId="{B7B43A5B-F584-4642-885C-F3741D87E75D}" dt="2025-02-16T13:54:24.832" v="141" actId="14826"/>
          <ac:picMkLst>
            <pc:docMk/>
            <pc:sldMk cId="2997067795" sldId="261"/>
            <ac:picMk id="4" creationId="{DB5FD7FA-1EF0-6AB1-2573-66E6FB240E99}"/>
          </ac:picMkLst>
        </pc:picChg>
      </pc:sldChg>
    </pc:docChg>
  </pc:docChgLst>
  <pc:docChgLst>
    <pc:chgData name="Ivan Kordić" userId="cf010a21-8573-4f58-80d1-4d34d868b736" providerId="ADAL" clId="{08996BB8-9474-4FAC-A0EA-EE63891F9784}"/>
    <pc:docChg chg="undo custSel addSld delSld modSld">
      <pc:chgData name="Ivan Kordić" userId="cf010a21-8573-4f58-80d1-4d34d868b736" providerId="ADAL" clId="{08996BB8-9474-4FAC-A0EA-EE63891F9784}" dt="2025-02-13T12:33:21.797" v="75" actId="47"/>
      <pc:docMkLst>
        <pc:docMk/>
      </pc:docMkLst>
      <pc:sldChg chg="addSp delSp modSp mod setBg modClrScheme chgLayout">
        <pc:chgData name="Ivan Kordić" userId="cf010a21-8573-4f58-80d1-4d34d868b736" providerId="ADAL" clId="{08996BB8-9474-4FAC-A0EA-EE63891F9784}" dt="2025-02-13T12:32:03.828" v="70" actId="700"/>
        <pc:sldMkLst>
          <pc:docMk/>
          <pc:sldMk cId="80503045" sldId="258"/>
        </pc:sldMkLst>
      </pc:sldChg>
      <pc:sldChg chg="addSp modSp setBg">
        <pc:chgData name="Ivan Kordić" userId="cf010a21-8573-4f58-80d1-4d34d868b736" providerId="ADAL" clId="{08996BB8-9474-4FAC-A0EA-EE63891F9784}" dt="2025-02-13T12:32:43.081" v="71"/>
        <pc:sldMkLst>
          <pc:docMk/>
          <pc:sldMk cId="2373526423" sldId="259"/>
        </pc:sldMkLst>
        <pc:picChg chg="mod">
          <ac:chgData name="Ivan Kordić" userId="cf010a21-8573-4f58-80d1-4d34d868b736" providerId="ADAL" clId="{08996BB8-9474-4FAC-A0EA-EE63891F9784}" dt="2025-02-13T12:29:56.477" v="63" actId="14826"/>
          <ac:picMkLst>
            <pc:docMk/>
            <pc:sldMk cId="2373526423" sldId="259"/>
            <ac:picMk id="8" creationId="{1D7D81BA-C3A5-F3B9-22E1-D7967281DA17}"/>
          </ac:picMkLst>
        </pc:picChg>
      </pc:sldChg>
      <pc:sldChg chg="new del">
        <pc:chgData name="Ivan Kordić" userId="cf010a21-8573-4f58-80d1-4d34d868b736" providerId="ADAL" clId="{08996BB8-9474-4FAC-A0EA-EE63891F9784}" dt="2025-02-13T12:33:20.148" v="74" actId="47"/>
        <pc:sldMkLst>
          <pc:docMk/>
          <pc:sldMk cId="2447224847" sldId="260"/>
        </pc:sldMkLst>
      </pc:sldChg>
      <pc:sldChg chg="add del">
        <pc:chgData name="Ivan Kordić" userId="cf010a21-8573-4f58-80d1-4d34d868b736" providerId="ADAL" clId="{08996BB8-9474-4FAC-A0EA-EE63891F9784}" dt="2025-02-13T12:31:39.470" v="68" actId="2890"/>
        <pc:sldMkLst>
          <pc:docMk/>
          <pc:sldMk cId="3763856389" sldId="260"/>
        </pc:sldMkLst>
      </pc:sldChg>
      <pc:sldChg chg="add del">
        <pc:chgData name="Ivan Kordić" userId="cf010a21-8573-4f58-80d1-4d34d868b736" providerId="ADAL" clId="{08996BB8-9474-4FAC-A0EA-EE63891F9784}" dt="2025-02-13T12:33:21.797" v="75" actId="47"/>
        <pc:sldMkLst>
          <pc:docMk/>
          <pc:sldMk cId="3620657517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9659-2892-4247-A350-5A07055D9D3A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FC05-B41A-417C-B01A-C4EA5027AE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16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FC05-B41A-417C-B01A-C4EA5027AED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26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8744-9668-C9A8-4B97-396DBA684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8E0BE-FF95-30CB-11FB-179308062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3F62-6B19-C0D0-EBCB-50F278C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5E8E-B5EC-1495-5C2A-9C269E30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0A47F-E893-C9B8-2EF2-B5BC09BD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A322-211A-C067-13D6-16E2E771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47653-84CE-344F-A42E-C44A5D12D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49FBB-BAAF-4DFD-D77B-14DA52C5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32CB-E936-82A3-E747-AC637B8B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7866-60A6-389C-4630-9331D06C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41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BC51A-FA0B-F61C-D363-FF026C43B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940C3-9FD6-9384-06A3-581C274C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F66F-5A8D-F418-90E9-AAAAB2FB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48891-D496-C69D-7F95-FB1CFA43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E51CA-4897-F2CA-4ECF-29A1999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93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3D89-E942-4A08-5C17-CA5369F9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BF942-00C2-E199-0883-ABDC0FE8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7244-4932-E119-1239-DF8B26A1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516E-254F-583E-B36D-5F866C95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EDD4-4E5D-7EDF-2971-9F7EC2EC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1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887-39D6-7DF6-88D1-D5E2A4F6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CF7C1-F0AC-3238-4A69-44984D3C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3604-0381-A089-6DE0-20E23ADA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0430-1339-F5F1-30F2-A1CCD3E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D1E4E-2C8F-E577-DD55-11D12015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98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3B61-4563-0BFF-6F62-C146DF20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237A-645E-23C3-5299-58FBFBACB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18D21-EF51-D8D5-AD97-C2EF96E64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57D2D-85A3-629A-8DA2-FD9B3C10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9294A-B09E-FD57-7828-139193FE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5E035-5D85-4656-5F01-3984BA7B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9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BD44-BFF1-62D7-9652-1DFC4D2D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57C7-1CD9-0D67-48BC-00D2088A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C24ED-F7CD-F506-752B-9788F1862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4C2EB-516C-57D4-E2EF-AE3B058B3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CCB5D-3145-D428-36AD-F856C20D9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70CF7-99F1-1A3A-E34F-D6217046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A0275-65DA-5833-062C-51B1E812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13E6D-521E-8750-4FAB-5D5E2AB4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5D29-9902-7E51-ADD6-D13519CF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DE199-2152-96E5-D762-0CD09BEE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5C9EE-1581-2D80-8B93-6F6328D1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BEB9D-DB33-820C-D9D5-24CFD068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67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03C0A-ADFC-84D7-5867-4F197E95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D65E4-7DF0-DD7C-04E6-A51B79CC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FD63E-F01A-5412-DF00-55B0089C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4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8F4D-3540-4F24-D7CD-BB316F21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E9EB-F89B-0ABF-6EBC-9445A12CE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4B803-0E99-DF6A-F50C-4DB6C553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E6A6-8DB1-CD33-8AB2-86E1D65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4F137-47C7-B3DE-C8AC-7FE228C8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E8581-8401-0E55-55D4-94DFB305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41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9E21-9BDC-1625-779D-BA37BEE1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8E84A-7801-8BBB-E4E2-F049874A8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76E33-7984-A769-4E53-83541193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EEDE9-21BA-47EE-C259-33C54BA8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A8836-F14A-D7D4-4A0F-BB5E8638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BFA6-7D63-B775-A5B4-18309F38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447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25304-BA69-1EF4-B77A-DF4C38A4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CCD6F-2C98-F856-1E05-7ECCFC70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F43B1-D820-3A97-7140-6FF4A00B5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592C9-537A-4571-8E04-55308526764F}" type="datetimeFigureOut">
              <a:rPr lang="hr-HR" smtClean="0"/>
              <a:t>16.2.2025.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F90E7-9EDE-8EB6-0BF0-4CE77A9D7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73B3-C9CA-92DD-909C-1F609B68F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6551BD-E9A9-4BA0-BF16-FAA77E907E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9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BD9FAA-B6B8-DEE2-57F7-6870FD114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76721" y="1946366"/>
            <a:ext cx="5681326" cy="56813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C69EDF-304B-AE53-1927-352A6E27AABA}"/>
              </a:ext>
            </a:extLst>
          </p:cNvPr>
          <p:cNvSpPr txBox="1">
            <a:spLocks/>
          </p:cNvSpPr>
          <p:nvPr/>
        </p:nvSpPr>
        <p:spPr>
          <a:xfrm>
            <a:off x="6796392" y="4646959"/>
            <a:ext cx="4572000" cy="933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dirty="0">
                <a:solidFill>
                  <a:srgbClr val="163F6D"/>
                </a:solidFill>
              </a:rPr>
              <a:t>Ime i prezime autora, titula </a:t>
            </a:r>
            <a:br>
              <a:rPr lang="hr-HR" sz="2000" dirty="0">
                <a:solidFill>
                  <a:srgbClr val="11273B"/>
                </a:solidFill>
              </a:rPr>
            </a:br>
            <a:endParaRPr lang="hr-HR" sz="2000" dirty="0">
              <a:solidFill>
                <a:srgbClr val="11273B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C1CA9B-4E03-5316-15E8-D0AB8DC5D1B1}"/>
              </a:ext>
            </a:extLst>
          </p:cNvPr>
          <p:cNvSpPr txBox="1">
            <a:spLocks/>
          </p:cNvSpPr>
          <p:nvPr/>
        </p:nvSpPr>
        <p:spPr>
          <a:xfrm>
            <a:off x="571500" y="-168558"/>
            <a:ext cx="11049000" cy="2652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>
                <a:solidFill>
                  <a:srgbClr val="163F6D"/>
                </a:solidFill>
              </a:rPr>
              <a:t>Hrvatski jezik i kultura u inozemstvu: pogled u prošlost sadašnjost i budućnost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37E93C-086B-3A38-C990-52814CBF8CE9}"/>
              </a:ext>
            </a:extLst>
          </p:cNvPr>
          <p:cNvSpPr txBox="1">
            <a:spLocks/>
          </p:cNvSpPr>
          <p:nvPr/>
        </p:nvSpPr>
        <p:spPr>
          <a:xfrm>
            <a:off x="5551250" y="2874726"/>
            <a:ext cx="457200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dirty="0">
                <a:solidFill>
                  <a:srgbClr val="163F6D"/>
                </a:solidFill>
              </a:rPr>
              <a:t>Naslov izlaganja</a:t>
            </a:r>
            <a:br>
              <a:rPr lang="hr-HR" sz="2000" dirty="0">
                <a:solidFill>
                  <a:srgbClr val="11273B"/>
                </a:solidFill>
              </a:rPr>
            </a:br>
            <a:endParaRPr lang="hr-HR" sz="2000" dirty="0">
              <a:solidFill>
                <a:srgbClr val="1127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4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15B78-9512-B115-4363-1701EE95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C5E595-EEFF-C504-CEB0-166745C2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/>
          <a:lstStyle/>
          <a:p>
            <a:endParaRPr lang="hr-H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7D81BA-C3A5-F3B9-22E1-D7967281DA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2000" y="5417665"/>
            <a:ext cx="1440000" cy="1440000"/>
          </a:xfrm>
          <a:noFill/>
          <a:ln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8E5127-73BF-296D-F4A6-0A1BB0C79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901825"/>
            <a:ext cx="10267950" cy="43513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57AB-2C86-3A60-B99B-528558BD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08710"/>
            <a:ext cx="2743200" cy="365125"/>
          </a:xfrm>
        </p:spPr>
        <p:txBody>
          <a:bodyPr/>
          <a:lstStyle/>
          <a:p>
            <a:fld id="{384BCACF-3BC1-4C27-9759-A393EE182F54}" type="datetime1">
              <a:rPr lang="hr-HR" smtClean="0">
                <a:solidFill>
                  <a:srgbClr val="163F6D"/>
                </a:solidFill>
              </a:rPr>
              <a:t>16.2.2025.</a:t>
            </a:fld>
            <a:endParaRPr lang="hr-HR" dirty="0">
              <a:solidFill>
                <a:srgbClr val="163F6D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FB38-8E79-B253-D5C6-3A4BAD1E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3415" y="6201446"/>
            <a:ext cx="5663119" cy="365125"/>
          </a:xfrm>
          <a:noFill/>
        </p:spPr>
        <p:txBody>
          <a:bodyPr/>
          <a:lstStyle/>
          <a:p>
            <a:r>
              <a:rPr lang="hr-HR">
                <a:solidFill>
                  <a:srgbClr val="163F6D"/>
                </a:solidFill>
              </a:rPr>
              <a:t>Hrvatski jezik i kultura u inozemstvu: pogled u prošlost sadašnjost i budućnost</a:t>
            </a:r>
            <a:endParaRPr lang="hr-HR" dirty="0">
              <a:solidFill>
                <a:srgbClr val="163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2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Kordić</dc:creator>
  <cp:lastModifiedBy>Ivan Kordić</cp:lastModifiedBy>
  <cp:revision>4</cp:revision>
  <dcterms:created xsi:type="dcterms:W3CDTF">2025-02-10T11:19:04Z</dcterms:created>
  <dcterms:modified xsi:type="dcterms:W3CDTF">2025-02-16T14:00:35Z</dcterms:modified>
</cp:coreProperties>
</file>